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72" r:id="rId5"/>
    <p:sldId id="262" r:id="rId6"/>
    <p:sldId id="263" r:id="rId7"/>
    <p:sldId id="264" r:id="rId8"/>
    <p:sldId id="265" r:id="rId9"/>
    <p:sldId id="266" r:id="rId10"/>
    <p:sldId id="267" r:id="rId11"/>
    <p:sldId id="271" r:id="rId12"/>
    <p:sldId id="280" r:id="rId13"/>
    <p:sldId id="268" r:id="rId14"/>
    <p:sldId id="269" r:id="rId15"/>
    <p:sldId id="270" r:id="rId16"/>
    <p:sldId id="277" r:id="rId17"/>
    <p:sldId id="274" r:id="rId18"/>
    <p:sldId id="278" r:id="rId19"/>
    <p:sldId id="279" r:id="rId20"/>
    <p:sldId id="276" r:id="rId21"/>
    <p:sldId id="281" r:id="rId22"/>
    <p:sldId id="282" r:id="rId23"/>
    <p:sldId id="283" r:id="rId24"/>
    <p:sldId id="284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8"/>
  </p:normalViewPr>
  <p:slideViewPr>
    <p:cSldViewPr snapToGrid="0" snapToObjects="1">
      <p:cViewPr varScale="1">
        <p:scale>
          <a:sx n="109" d="100"/>
          <a:sy n="109" d="100"/>
        </p:scale>
        <p:origin x="172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D82A5-A208-2346-B0D8-7C96EDDF269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A3A4AC-B020-4A40-AD7F-CB7189E9D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30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Greg </a:t>
            </a:r>
            <a:r>
              <a:rPr lang="en-US" dirty="0" err="1"/>
              <a:t>Werbowsky</a:t>
            </a:r>
            <a:r>
              <a:rPr lang="en-US" dirty="0"/>
              <a:t> &lt;</a:t>
            </a:r>
            <a:r>
              <a:rPr lang="en-US" dirty="0" err="1"/>
              <a:t>werbowgz@clarkson.edu</a:t>
            </a:r>
            <a:r>
              <a:rPr lang="en-US" dirty="0"/>
              <a:t>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3A4AC-B020-4A40-AD7F-CB7189E9D67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013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38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83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882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30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143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4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56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977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67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17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50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03E92-08D4-184A-BA86-FECBA1C72034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9C301-8108-2347-841B-28219FEB5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7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facebook.com/V1DE0/videos/1609644502610881/?pnref=story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Definition &amp; Tips </a:t>
            </a:r>
            <a:r>
              <a:rPr lang="en-US"/>
              <a:t>for Working </a:t>
            </a:r>
            <a:r>
              <a:rPr lang="en-US" dirty="0"/>
              <a:t>with Mango</a:t>
            </a:r>
            <a:br>
              <a:rPr lang="en-US" dirty="0"/>
            </a:br>
            <a:r>
              <a:rPr lang="en-US" sz="3100" dirty="0"/>
              <a:t>EE418 Senior Design, Fall 2015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Daqing Hou</a:t>
            </a:r>
          </a:p>
        </p:txBody>
      </p:sp>
    </p:spTree>
    <p:extLst>
      <p:ext uri="{BB962C8B-B14F-4D97-AF65-F5344CB8AC3E}">
        <p14:creationId xmlns:p14="http://schemas.microsoft.com/office/powerpoint/2010/main" val="1798749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FR2: Muted Speaker by Default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8759" b="-8759"/>
          <a:stretch>
            <a:fillRect/>
          </a:stretch>
        </p:blipFill>
        <p:spPr>
          <a:xfrm>
            <a:off x="1816100" y="2253343"/>
            <a:ext cx="5072072" cy="2789444"/>
          </a:xfrm>
        </p:spPr>
      </p:pic>
      <p:sp>
        <p:nvSpPr>
          <p:cNvPr id="5" name="Oval 4"/>
          <p:cNvSpPr/>
          <p:nvPr/>
        </p:nvSpPr>
        <p:spPr>
          <a:xfrm>
            <a:off x="4481289" y="3701133"/>
            <a:ext cx="997857" cy="52614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15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FR3: Fix bug in changing password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9494" b="-194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5916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FR4: Change the initial view from </a:t>
            </a:r>
            <a:r>
              <a:rPr lang="en-US" dirty="0" err="1"/>
              <a:t>watchlist</a:t>
            </a:r>
            <a:r>
              <a:rPr lang="en-US" dirty="0"/>
              <a:t> to a new view of your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219" y="1600200"/>
            <a:ext cx="6419046" cy="5135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9192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FR5: Excel files format: from vertical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21616" b="-21616"/>
          <a:stretch>
            <a:fillRect/>
          </a:stretch>
        </p:blipFill>
        <p:spPr/>
      </p:pic>
      <p:sp>
        <p:nvSpPr>
          <p:cNvPr id="5" name="Oval 4"/>
          <p:cNvSpPr/>
          <p:nvPr/>
        </p:nvSpPr>
        <p:spPr>
          <a:xfrm>
            <a:off x="852714" y="2739567"/>
            <a:ext cx="2394857" cy="1469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52714" y="4209142"/>
            <a:ext cx="2394857" cy="1469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94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Excel files format: to horizontal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94974" b="-94974"/>
          <a:stretch>
            <a:fillRect/>
          </a:stretch>
        </p:blipFill>
        <p:spPr>
          <a:xfrm>
            <a:off x="719451" y="1234684"/>
            <a:ext cx="8229600" cy="4525963"/>
          </a:xfrm>
        </p:spPr>
      </p:pic>
      <p:sp>
        <p:nvSpPr>
          <p:cNvPr id="5" name="Oval 4"/>
          <p:cNvSpPr/>
          <p:nvPr/>
        </p:nvSpPr>
        <p:spPr>
          <a:xfrm flipV="1">
            <a:off x="673815" y="2294401"/>
            <a:ext cx="3837762" cy="264885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71383" y="2637171"/>
            <a:ext cx="2394857" cy="1469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85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FR6: Choose one feature below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Optimize performance of </a:t>
            </a:r>
            <a:r>
              <a:rPr lang="en-US" b="1" dirty="0"/>
              <a:t>run reports</a:t>
            </a:r>
          </a:p>
          <a:p>
            <a:pPr lvl="1"/>
            <a:r>
              <a:rPr lang="en-US" dirty="0"/>
              <a:t>Currently very slow</a:t>
            </a:r>
          </a:p>
          <a:p>
            <a:pPr lvl="1"/>
            <a:r>
              <a:rPr lang="en-US" dirty="0"/>
              <a:t>Need to improve database design</a:t>
            </a:r>
          </a:p>
          <a:p>
            <a:r>
              <a:rPr lang="en-US" dirty="0"/>
              <a:t>Add new charts to reports</a:t>
            </a:r>
          </a:p>
          <a:p>
            <a:pPr lvl="1"/>
            <a:r>
              <a:rPr lang="en-US" dirty="0"/>
              <a:t>Only plain line graphs, need reference lines and ability to add descriptive labels for X and Y axes</a:t>
            </a:r>
          </a:p>
          <a:p>
            <a:pPr lvl="1"/>
            <a:r>
              <a:rPr lang="en-US" dirty="0"/>
              <a:t>Need scatterplots</a:t>
            </a:r>
          </a:p>
        </p:txBody>
      </p:sp>
    </p:spTree>
    <p:extLst>
      <p:ext uri="{BB962C8B-B14F-4D97-AF65-F5344CB8AC3E}">
        <p14:creationId xmlns:p14="http://schemas.microsoft.com/office/powerpoint/2010/main" val="1165491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what you call team ….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23" y="1219200"/>
            <a:ext cx="8890000" cy="3683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23" y="532423"/>
            <a:ext cx="8102600" cy="6083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6335"/>
            <a:ext cx="9144000" cy="65293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745" y="274638"/>
            <a:ext cx="6881648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3400" y="1930400"/>
            <a:ext cx="2997200" cy="2997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5600" y="2209800"/>
            <a:ext cx="3340100" cy="2438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4223" y="849923"/>
            <a:ext cx="7366000" cy="57658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887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what you call team ….</a:t>
            </a:r>
          </a:p>
        </p:txBody>
      </p:sp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-73449" r="-734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385024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Role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In this senior design project, everyone is required to rotate through the following 4 roles:</a:t>
            </a:r>
          </a:p>
          <a:p>
            <a:pPr lvl="1"/>
            <a:r>
              <a:rPr lang="en-US" dirty="0"/>
              <a:t>Requirement Engineer </a:t>
            </a:r>
          </a:p>
          <a:p>
            <a:pPr lvl="2"/>
            <a:r>
              <a:rPr lang="en-US" dirty="0"/>
              <a:t>Figures out customer requirements (What needs to be done?)</a:t>
            </a:r>
          </a:p>
          <a:p>
            <a:pPr lvl="2"/>
            <a:r>
              <a:rPr lang="en-US" dirty="0"/>
              <a:t>Performs initial analysis and design</a:t>
            </a:r>
          </a:p>
          <a:p>
            <a:pPr lvl="2"/>
            <a:r>
              <a:rPr lang="en-US" dirty="0"/>
              <a:t>Document them</a:t>
            </a:r>
          </a:p>
          <a:p>
            <a:pPr lvl="1"/>
            <a:r>
              <a:rPr lang="en-US" dirty="0"/>
              <a:t>Developer: Design solution, write/document code</a:t>
            </a:r>
          </a:p>
          <a:p>
            <a:pPr lvl="1"/>
            <a:r>
              <a:rPr lang="en-US" dirty="0"/>
              <a:t>Tester: Have we done it right? Writes test cases and performs testing</a:t>
            </a:r>
          </a:p>
          <a:p>
            <a:pPr lvl="1"/>
            <a:r>
              <a:rPr lang="en-US" dirty="0"/>
              <a:t>Team Lead: Coordinate teamwork</a:t>
            </a:r>
          </a:p>
          <a:p>
            <a:pPr lvl="2"/>
            <a:r>
              <a:rPr lang="en-US" dirty="0"/>
              <a:t>What is status of task? On schedule?</a:t>
            </a:r>
          </a:p>
          <a:p>
            <a:pPr lvl="2"/>
            <a:r>
              <a:rPr lang="en-US" dirty="0"/>
              <a:t>Negotiate with customers (that is ME)</a:t>
            </a:r>
          </a:p>
        </p:txBody>
      </p:sp>
    </p:spTree>
    <p:extLst>
      <p:ext uri="{BB962C8B-B14F-4D97-AF65-F5344CB8AC3E}">
        <p14:creationId xmlns:p14="http://schemas.microsoft.com/office/powerpoint/2010/main" val="1290128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22825" r="-2282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29114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Grep</a:t>
            </a:r>
            <a:r>
              <a:rPr lang="en-US" dirty="0"/>
              <a:t> for Windows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-7488" b="-7488"/>
          <a:stretch>
            <a:fillRect/>
          </a:stretch>
        </p:blipFill>
        <p:spPr/>
      </p:pic>
      <p:sp>
        <p:nvSpPr>
          <p:cNvPr id="5" name="Oval 4"/>
          <p:cNvSpPr/>
          <p:nvPr/>
        </p:nvSpPr>
        <p:spPr>
          <a:xfrm>
            <a:off x="217714" y="1850570"/>
            <a:ext cx="2667000" cy="36285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81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37028" b="-37028"/>
          <a:stretch>
            <a:fillRect/>
          </a:stretch>
        </p:blipFill>
        <p:spPr>
          <a:xfrm>
            <a:off x="476906" y="274638"/>
            <a:ext cx="8229600" cy="4525963"/>
          </a:xfrm>
        </p:spPr>
      </p:pic>
      <p:cxnSp>
        <p:nvCxnSpPr>
          <p:cNvPr id="6" name="Straight Connector 5"/>
          <p:cNvCxnSpPr/>
          <p:nvPr/>
        </p:nvCxnSpPr>
        <p:spPr>
          <a:xfrm flipV="1">
            <a:off x="1005429" y="3413899"/>
            <a:ext cx="2047270" cy="18958"/>
          </a:xfrm>
          <a:prstGeom prst="line">
            <a:avLst/>
          </a:prstGeom>
          <a:ln w="76200" cmpd="sng"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773785" y="3130268"/>
            <a:ext cx="2047270" cy="18958"/>
          </a:xfrm>
          <a:prstGeom prst="line">
            <a:avLst/>
          </a:prstGeom>
          <a:ln w="7620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6446610" y="2220292"/>
            <a:ext cx="2047270" cy="18958"/>
          </a:xfrm>
          <a:prstGeom prst="line">
            <a:avLst/>
          </a:prstGeom>
          <a:ln w="7620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4180" y="3905316"/>
            <a:ext cx="6283466" cy="2862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Week 1 (10/26-10/30): FR1, FR2 (4%+4%)</a:t>
            </a:r>
          </a:p>
          <a:p>
            <a:r>
              <a:rPr lang="en-US" dirty="0"/>
              <a:t>Week 2 (11/2-11/6): FR3, FR4 (5%+5%)</a:t>
            </a:r>
          </a:p>
          <a:p>
            <a:r>
              <a:rPr lang="en-US" dirty="0"/>
              <a:t>Week 3 (11/9-11/13): FR5 (10%)</a:t>
            </a:r>
          </a:p>
          <a:p>
            <a:r>
              <a:rPr lang="en-US" dirty="0"/>
              <a:t>Week 4 (11/16-10/20): FR6 (10%)</a:t>
            </a:r>
          </a:p>
          <a:p>
            <a:endParaRPr lang="en-US" dirty="0"/>
          </a:p>
          <a:p>
            <a:r>
              <a:rPr lang="en-US" dirty="0"/>
              <a:t>Week 5 (11/23, 12/1-12/4): Final report (5%+lessons learned 2%) </a:t>
            </a:r>
            <a:br>
              <a:rPr lang="en-US" dirty="0"/>
            </a:br>
            <a:r>
              <a:rPr lang="en-US" dirty="0"/>
              <a:t>                                                  and presentation (5%)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446610" y="3905316"/>
            <a:ext cx="2697390" cy="31393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For each feature, deliver documentation, including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Team roles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Requirements description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Design description (what you have added/modified and why)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Demonstration screenshots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927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to work, now!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and install latest Mango source code and </a:t>
            </a:r>
            <a:r>
              <a:rPr lang="en-US" dirty="0" err="1"/>
              <a:t>MangoDB</a:t>
            </a:r>
            <a:r>
              <a:rPr lang="en-US" dirty="0"/>
              <a:t> from </a:t>
            </a:r>
            <a:r>
              <a:rPr lang="en-US" dirty="0" err="1"/>
              <a:t>gitlab</a:t>
            </a:r>
            <a:endParaRPr lang="en-US" dirty="0"/>
          </a:p>
          <a:p>
            <a:r>
              <a:rPr lang="en-US" dirty="0"/>
              <a:t>Name your team and build a code repository in </a:t>
            </a:r>
            <a:r>
              <a:rPr lang="en-US" dirty="0" err="1"/>
              <a:t>gitlab</a:t>
            </a:r>
            <a:r>
              <a:rPr lang="en-US" dirty="0"/>
              <a:t> for your team. Use it!</a:t>
            </a:r>
          </a:p>
          <a:p>
            <a:r>
              <a:rPr lang="en-US" dirty="0"/>
              <a:t>Short introduction to </a:t>
            </a:r>
            <a:r>
              <a:rPr lang="en-US"/>
              <a:t>ArchFLoc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552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FR6: Database optimization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70686" r="-70686"/>
          <a:stretch>
            <a:fillRect/>
          </a:stretch>
        </p:blipFill>
        <p:spPr>
          <a:xfrm>
            <a:off x="-1906916" y="1417638"/>
            <a:ext cx="9497305" cy="47085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505" y="3032366"/>
            <a:ext cx="4614439" cy="2610076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6313714" y="3193156"/>
            <a:ext cx="14332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313714" y="3799127"/>
            <a:ext cx="14332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377211" y="4114814"/>
            <a:ext cx="7438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377211" y="3658450"/>
            <a:ext cx="14332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005523" y="4438196"/>
            <a:ext cx="7438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852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7352" r="-473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46332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86508" b="-86508"/>
          <a:stretch>
            <a:fillRect/>
          </a:stretch>
        </p:blipFill>
        <p:spPr>
          <a:xfrm>
            <a:off x="457200" y="274638"/>
            <a:ext cx="8229600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873501"/>
            <a:ext cx="70866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886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1273" b="-11273"/>
          <a:stretch>
            <a:fillRect/>
          </a:stretch>
        </p:blipFill>
        <p:spPr/>
      </p:pic>
      <p:sp>
        <p:nvSpPr>
          <p:cNvPr id="5" name="Oval 4"/>
          <p:cNvSpPr/>
          <p:nvPr/>
        </p:nvSpPr>
        <p:spPr>
          <a:xfrm>
            <a:off x="217714" y="1941285"/>
            <a:ext cx="1741714" cy="36285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Bash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31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Leveraging Mango’s Logs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9620" r="-9620"/>
          <a:stretch>
            <a:fillRect/>
          </a:stretch>
        </p:blipFill>
        <p:spPr/>
      </p:pic>
      <p:sp>
        <p:nvSpPr>
          <p:cNvPr id="5" name="Oval 4"/>
          <p:cNvSpPr/>
          <p:nvPr/>
        </p:nvSpPr>
        <p:spPr>
          <a:xfrm>
            <a:off x="1161143" y="1745345"/>
            <a:ext cx="2630715" cy="35922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57200" y="3657602"/>
            <a:ext cx="2630715" cy="35922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510314" y="2884717"/>
            <a:ext cx="1494971" cy="217712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67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535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catalina.yyyy</a:t>
            </a:r>
            <a:r>
              <a:rPr lang="en-US" dirty="0"/>
              <a:t>-mm-</a:t>
            </a:r>
            <a:r>
              <a:rPr lang="en-US" dirty="0" err="1"/>
              <a:t>dd.log</a:t>
            </a:r>
            <a:r>
              <a:rPr lang="en-US" dirty="0"/>
              <a:t>: info about Tomcat initialization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9620" r="-9620"/>
          <a:stretch>
            <a:fillRect/>
          </a:stretch>
        </p:blipFill>
        <p:spPr/>
      </p:pic>
      <p:sp>
        <p:nvSpPr>
          <p:cNvPr id="5" name="Oval 4"/>
          <p:cNvSpPr/>
          <p:nvPr/>
        </p:nvSpPr>
        <p:spPr>
          <a:xfrm>
            <a:off x="693060" y="5819547"/>
            <a:ext cx="3098800" cy="30661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899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349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mango.log</a:t>
            </a:r>
            <a:r>
              <a:rPr lang="en-US" dirty="0"/>
              <a:t>: runtime info about web apps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9620" r="-9620"/>
          <a:stretch>
            <a:fillRect/>
          </a:stretch>
        </p:blipFill>
        <p:spPr/>
      </p:pic>
      <p:sp>
        <p:nvSpPr>
          <p:cNvPr id="6" name="Oval 5"/>
          <p:cNvSpPr/>
          <p:nvPr/>
        </p:nvSpPr>
        <p:spPr>
          <a:xfrm>
            <a:off x="1055917" y="2390548"/>
            <a:ext cx="3098800" cy="30661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93060" y="5819547"/>
            <a:ext cx="3098800" cy="30661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91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FR1: Change Precision of Displayed Numerical Values to 2 decimal digits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2540" r="-2540"/>
          <a:stretch>
            <a:fillRect/>
          </a:stretch>
        </p:blipFill>
        <p:spPr/>
      </p:pic>
      <p:sp>
        <p:nvSpPr>
          <p:cNvPr id="5" name="Oval 4"/>
          <p:cNvSpPr/>
          <p:nvPr/>
        </p:nvSpPr>
        <p:spPr>
          <a:xfrm>
            <a:off x="4753429" y="3138713"/>
            <a:ext cx="1596571" cy="36285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05829" y="4361542"/>
            <a:ext cx="1596571" cy="36285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77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Need to find out all VIEWS that display numerical values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8113" b="-8113"/>
          <a:stretch>
            <a:fillRect/>
          </a:stretch>
        </p:blipFill>
        <p:spPr/>
      </p:pic>
      <p:sp>
        <p:nvSpPr>
          <p:cNvPr id="5" name="Oval 4"/>
          <p:cNvSpPr/>
          <p:nvPr/>
        </p:nvSpPr>
        <p:spPr>
          <a:xfrm>
            <a:off x="3265714" y="3719284"/>
            <a:ext cx="1596571" cy="36285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6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2180</TotalTime>
  <Words>384</Words>
  <Application>Microsoft Macintosh PowerPoint</Application>
  <PresentationFormat>On-screen Show (4:3)</PresentationFormat>
  <Paragraphs>54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Project Definition &amp; Tips for Working with Mango EE418 Senior Design, Fall 2015</vt:lpstr>
      <vt:lpstr>Grep for Windows</vt:lpstr>
      <vt:lpstr>PowerPoint Presentation</vt:lpstr>
      <vt:lpstr>Git Bash</vt:lpstr>
      <vt:lpstr>Leveraging Mango’s Logs</vt:lpstr>
      <vt:lpstr>catalina.yyyy-mm-dd.log: info about Tomcat initialization</vt:lpstr>
      <vt:lpstr>mango.log: runtime info about web apps</vt:lpstr>
      <vt:lpstr>FR1: Change Precision of Displayed Numerical Values to 2 decimal digits</vt:lpstr>
      <vt:lpstr>Need to find out all VIEWS that display numerical values</vt:lpstr>
      <vt:lpstr>FR2: Muted Speaker by Default</vt:lpstr>
      <vt:lpstr>FR3: Fix bug in changing password</vt:lpstr>
      <vt:lpstr>FR4: Change the initial view from watchlist to a new view of your design</vt:lpstr>
      <vt:lpstr>FR5: Excel files format: from vertical</vt:lpstr>
      <vt:lpstr>Excel files format: to horizontal</vt:lpstr>
      <vt:lpstr>FR6: Choose one feature below</vt:lpstr>
      <vt:lpstr>This is what you call team ….</vt:lpstr>
      <vt:lpstr>This is what you call team ….</vt:lpstr>
      <vt:lpstr>Team Role Assignment</vt:lpstr>
      <vt:lpstr>PowerPoint Presentation</vt:lpstr>
      <vt:lpstr>Schedule</vt:lpstr>
      <vt:lpstr>Get to work, now!</vt:lpstr>
      <vt:lpstr>FR6: Database optimization</vt:lpstr>
      <vt:lpstr>PowerPoint Presentation</vt:lpstr>
      <vt:lpstr>PowerPoint Presentation</vt:lpstr>
    </vt:vector>
  </TitlesOfParts>
  <Company>Clarkson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Tips working with Mango EE418 Senior Design, Fall 2015</dc:title>
  <dc:creator>Daqing Hou</dc:creator>
  <cp:lastModifiedBy>Daqing Hou</cp:lastModifiedBy>
  <cp:revision>105</cp:revision>
  <dcterms:created xsi:type="dcterms:W3CDTF">2015-10-21T01:35:12Z</dcterms:created>
  <dcterms:modified xsi:type="dcterms:W3CDTF">2019-10-21T00:56:51Z</dcterms:modified>
</cp:coreProperties>
</file>

<file path=docProps/thumbnail.jpeg>
</file>